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693" y="813392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Calling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4441" y="606765"/>
            <a:ext cx="10193972" cy="64645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耶穌現在在等候你回來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the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1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r>
              <a:rPr lang="en-PH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waiting o come to Him now,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Waiting today,  waiting today.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611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9720" y="491933"/>
            <a:ext cx="9997440" cy="67623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將你罪惡帶來主的脚前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ok  toa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 kha-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祂都要給你洗清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 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soe-chheng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1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 with your sins, at His feet lowly bow;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 and no longer delay.</a:t>
            </a:r>
          </a:p>
        </p:txBody>
      </p:sp>
    </p:spTree>
    <p:extLst>
      <p:ext uri="{BB962C8B-B14F-4D97-AF65-F5344CB8AC3E}">
        <p14:creationId xmlns:p14="http://schemas.microsoft.com/office/powerpoint/2010/main" val="3834466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3260" y="340242"/>
            <a:ext cx="8915400" cy="65177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66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585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耶穌叫你快回轉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 kin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可入天國的門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calling,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tenderly calling today.</a:t>
            </a:r>
          </a:p>
        </p:txBody>
      </p:sp>
    </p:spTree>
    <p:extLst>
      <p:ext uri="{BB962C8B-B14F-4D97-AF65-F5344CB8AC3E}">
        <p14:creationId xmlns:p14="http://schemas.microsoft.com/office/powerpoint/2010/main" val="1810574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7594" y="517097"/>
            <a:ext cx="10605452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耶穌叫你現在就當回來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r>
              <a:rPr lang="en-PH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pleading, O list to His voice,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Hear Him today, hear Him today.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75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320" y="427783"/>
            <a:ext cx="10393680" cy="6719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耶穌此時召你進入天國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 chit-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  c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享受無限的大福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bo-han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toa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PH" sz="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 who believe on His name shall rejoice;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Quickly arise and away.</a:t>
            </a:r>
          </a:p>
        </p:txBody>
      </p:sp>
    </p:spTree>
    <p:extLst>
      <p:ext uri="{BB962C8B-B14F-4D97-AF65-F5344CB8AC3E}">
        <p14:creationId xmlns:p14="http://schemas.microsoft.com/office/powerpoint/2010/main" val="3597396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620" y="488034"/>
            <a:ext cx="8915400" cy="65177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020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6556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耶穌叫你快回轉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li   kin  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可入天國的門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calling,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tenderly calling today.</a:t>
            </a:r>
          </a:p>
        </p:txBody>
      </p:sp>
    </p:spTree>
    <p:extLst>
      <p:ext uri="{BB962C8B-B14F-4D97-AF65-F5344CB8AC3E}">
        <p14:creationId xmlns:p14="http://schemas.microsoft.com/office/powerpoint/2010/main" val="510248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21" y="608537"/>
            <a:ext cx="9812972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耶穌慈悲的聲叫你回來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chu-  pi 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li    to-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r>
              <a:rPr lang="zh-TW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r>
              <a:rPr lang="zh-TW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1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1. Jesus is tenderly calling you home,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today, calling today.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880" y="758812"/>
            <a:ext cx="10820400" cy="63582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為何拒絕主耶穌的恩愛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Ui- 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ku-choat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 e    un- 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為何逃避不肯來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Ui- ho   to-   pi   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Why from the sunshine of love will you roam;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Farther and farther away?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8580" y="350874"/>
            <a:ext cx="8915400" cy="65177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85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耶穌叫你快回轉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li   kin 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可入天國的門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calling,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tenderly calling today.</a:t>
            </a:r>
          </a:p>
        </p:txBody>
      </p:sp>
    </p:spTree>
    <p:extLst>
      <p:ext uri="{BB962C8B-B14F-4D97-AF65-F5344CB8AC3E}">
        <p14:creationId xmlns:p14="http://schemas.microsoft.com/office/powerpoint/2010/main" val="179889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21" y="776177"/>
            <a:ext cx="10315892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耶穌招呼疲倦的人回來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lang  to-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趕緊歸來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r>
              <a:rPr lang="en-PH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calling the weary to rest,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today,  calling today.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279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880" y="690053"/>
            <a:ext cx="10927080" cy="60003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親近耶穌重擔就得脫離，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tang-ta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tit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thoat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li,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祂的確不放棄你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I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tek-khak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pang-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sak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Him your burden and you shall be blest;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not turn you away.</a:t>
            </a:r>
          </a:p>
        </p:txBody>
      </p:sp>
    </p:spTree>
    <p:extLst>
      <p:ext uri="{BB962C8B-B14F-4D97-AF65-F5344CB8AC3E}">
        <p14:creationId xmlns:p14="http://schemas.microsoft.com/office/powerpoint/2010/main" val="170928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8500" y="170121"/>
            <a:ext cx="8915400" cy="65177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趕緊回來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！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today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463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耶穌叫你快回轉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 kin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可入天國的門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is calling,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Is tenderly calling today.</a:t>
            </a:r>
          </a:p>
        </p:txBody>
      </p:sp>
    </p:spTree>
    <p:extLst>
      <p:ext uri="{BB962C8B-B14F-4D97-AF65-F5344CB8AC3E}">
        <p14:creationId xmlns:p14="http://schemas.microsoft.com/office/powerpoint/2010/main" val="151524472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1217</TotalTime>
  <Words>697</Words>
  <Application>Microsoft Office PowerPoint</Application>
  <PresentationFormat>Widescreen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趕緊歸來 Jesus is Calling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152</cp:revision>
  <dcterms:created xsi:type="dcterms:W3CDTF">2020-01-10T06:25:13Z</dcterms:created>
  <dcterms:modified xsi:type="dcterms:W3CDTF">2021-03-23T08:22:31Z</dcterms:modified>
</cp:coreProperties>
</file>